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10287000" cx="10287000"/>
  <p:notesSz cx="6858000" cy="9144000"/>
  <p:embeddedFontLst>
    <p:embeddedFont>
      <p:font typeface="Inter SemiBold"/>
      <p:regular r:id="rId9"/>
      <p:bold r:id="rId10"/>
    </p:embeddedFont>
    <p:embeddedFont>
      <p:font typeface="Inter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Inter-regular.fntdata"/><Relationship Id="rId10" Type="http://schemas.openxmlformats.org/officeDocument/2006/relationships/font" Target="fonts/InterSemiBold-bold.fntdata"/><Relationship Id="rId12" Type="http://schemas.openxmlformats.org/officeDocument/2006/relationships/font" Target="fonts/Inter-bold.fntdata"/><Relationship Id="rId9" Type="http://schemas.openxmlformats.org/officeDocument/2006/relationships/font" Target="fonts/InterSemiBo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e2b4d1c138_0_22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e2b4d1c13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2b4d1c138_0_1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e2b4d1c13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indent="-3556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indent="-3556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indent="-3556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indent="-3556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indent="-3556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indent="-3556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indent="-3556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0012" l="0" r="0" t="10012"/>
          <a:stretch/>
        </p:blipFill>
        <p:spPr>
          <a:xfrm>
            <a:off x="0" y="0"/>
            <a:ext cx="10287000" cy="10287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910650" y="2557650"/>
            <a:ext cx="8465700" cy="51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800">
                <a:solidFill>
                  <a:srgbClr val="1666DB"/>
                </a:solidFill>
                <a:latin typeface="Inter"/>
                <a:ea typeface="Inter"/>
                <a:cs typeface="Inter"/>
                <a:sym typeface="Inter"/>
              </a:rPr>
              <a:t>Orientações:</a:t>
            </a:r>
            <a:endParaRPr b="1" sz="3800">
              <a:solidFill>
                <a:srgbClr val="1666DB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rgbClr val="010B21"/>
              </a:buClr>
              <a:buSzPts val="2600"/>
              <a:buFont typeface="Inter SemiBold"/>
              <a:buChar char="●"/>
            </a:pPr>
            <a:r>
              <a:rPr lang="pt-BR" sz="2600">
                <a:solidFill>
                  <a:srgbClr val="010B2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Se for editar online, antes de começar, crie uma nova cópia seguindo este passo a passo:</a:t>
            </a:r>
            <a:endParaRPr sz="2600">
              <a:solidFill>
                <a:srgbClr val="010B2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600">
                <a:solidFill>
                  <a:srgbClr val="010B21"/>
                </a:solidFill>
                <a:latin typeface="Inter"/>
                <a:ea typeface="Inter"/>
                <a:cs typeface="Inter"/>
                <a:sym typeface="Inter"/>
              </a:rPr>
              <a:t>Arquivo &gt; Fazer uma cópia &gt; Toda a apresentação</a:t>
            </a:r>
            <a:endParaRPr sz="26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rgbClr val="010B21"/>
              </a:buClr>
              <a:buSzPts val="2600"/>
              <a:buFont typeface="Inter SemiBold"/>
              <a:buChar char="●"/>
            </a:pPr>
            <a:r>
              <a:rPr lang="pt-BR" sz="2600">
                <a:solidFill>
                  <a:srgbClr val="010B2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Após inserir o logo da sua empresa, siga o passo a passo para exportar como png:</a:t>
            </a:r>
            <a:endParaRPr sz="2600">
              <a:solidFill>
                <a:srgbClr val="010B2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600">
                <a:solidFill>
                  <a:srgbClr val="010B21"/>
                </a:solidFill>
                <a:latin typeface="Inter"/>
                <a:ea typeface="Inter"/>
                <a:cs typeface="Inter"/>
                <a:sym typeface="Inter"/>
              </a:rPr>
              <a:t>Arquivo &gt; Fazer download &gt; Imagem PNG</a:t>
            </a:r>
            <a:endParaRPr sz="26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57626" y="9180723"/>
            <a:ext cx="1318724" cy="5319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3417150" y="5381650"/>
            <a:ext cx="3452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10B21"/>
                </a:solidFill>
                <a:latin typeface="Inter"/>
                <a:ea typeface="Inter"/>
                <a:cs typeface="Inter"/>
                <a:sym typeface="Inter"/>
              </a:rPr>
              <a:t>(adicione o logo da sua empresa aqui)</a:t>
            </a:r>
            <a:endParaRPr sz="2400">
              <a:solidFill>
                <a:srgbClr val="010B2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