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972175" cx="11430000"/>
  <p:notesSz cx="6858000" cy="9144000"/>
  <p:embeddedFontLst>
    <p:embeddedFont>
      <p:font typeface="Inter SemiBold"/>
      <p:regular r:id="rId9"/>
      <p:bold r:id="rId10"/>
    </p:embeddedFont>
    <p:embeddedFont>
      <p:font typeface="Inter"/>
      <p:regular r:id="rId11"/>
      <p:bold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881">
          <p15:clr>
            <a:srgbClr val="747775"/>
          </p15:clr>
        </p15:guide>
        <p15:guide id="2" pos="360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881" orient="horz"/>
        <p:guide pos="360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Inter-regular.fntdata"/><Relationship Id="rId10" Type="http://schemas.openxmlformats.org/officeDocument/2006/relationships/font" Target="fonts/InterSemiBold-bold.fntdata"/><Relationship Id="rId12" Type="http://schemas.openxmlformats.org/officeDocument/2006/relationships/font" Target="fonts/Inter-bold.fntdata"/><Relationship Id="rId9" Type="http://schemas.openxmlformats.org/officeDocument/2006/relationships/font" Target="fonts/InterSemiBold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47957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147957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1e2b4659a13_0_0:notes"/>
          <p:cNvSpPr/>
          <p:nvPr>
            <p:ph idx="2" type="sldImg"/>
          </p:nvPr>
        </p:nvSpPr>
        <p:spPr>
          <a:xfrm>
            <a:off x="147957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g1e2b4659a1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e2b4659a13_0_6:notes"/>
          <p:cNvSpPr/>
          <p:nvPr>
            <p:ph idx="2" type="sldImg"/>
          </p:nvPr>
        </p:nvSpPr>
        <p:spPr>
          <a:xfrm>
            <a:off x="147957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1e2b4659a13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89635" y="864534"/>
            <a:ext cx="10650600" cy="2383200"/>
          </a:xfrm>
          <a:prstGeom prst="rect">
            <a:avLst/>
          </a:prstGeom>
        </p:spPr>
        <p:txBody>
          <a:bodyPr anchorCtr="0" anchor="b" bIns="111575" lIns="111575" spcFirstLastPara="1" rIns="111575" wrap="square" tIns="11157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1pPr>
            <a:lvl2pPr lvl="1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2pPr>
            <a:lvl3pPr lvl="2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3pPr>
            <a:lvl4pPr lvl="3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4pPr>
            <a:lvl5pPr lvl="4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5pPr>
            <a:lvl6pPr lvl="5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6pPr>
            <a:lvl7pPr lvl="6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7pPr>
            <a:lvl8pPr lvl="7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8pPr>
            <a:lvl9pPr lvl="8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89625" y="3290734"/>
            <a:ext cx="10650600" cy="920400"/>
          </a:xfrm>
          <a:prstGeom prst="rect">
            <a:avLst/>
          </a:prstGeom>
        </p:spPr>
        <p:txBody>
          <a:bodyPr anchorCtr="0" anchor="t" bIns="111575" lIns="111575" spcFirstLastPara="1" rIns="111575" wrap="square" tIns="1115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10590572" y="5414513"/>
            <a:ext cx="685800" cy="456900"/>
          </a:xfrm>
          <a:prstGeom prst="rect">
            <a:avLst/>
          </a:prstGeom>
        </p:spPr>
        <p:txBody>
          <a:bodyPr anchorCtr="0" anchor="ctr" bIns="111575" lIns="111575" spcFirstLastPara="1" rIns="111575" wrap="square" tIns="1115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89625" y="1284334"/>
            <a:ext cx="10650600" cy="2279700"/>
          </a:xfrm>
          <a:prstGeom prst="rect">
            <a:avLst/>
          </a:prstGeom>
        </p:spPr>
        <p:txBody>
          <a:bodyPr anchorCtr="0" anchor="b" bIns="111575" lIns="111575" spcFirstLastPara="1" rIns="111575" wrap="square" tIns="11157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600"/>
              <a:buNone/>
              <a:defRPr sz="146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600"/>
              <a:buNone/>
              <a:defRPr sz="146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600"/>
              <a:buNone/>
              <a:defRPr sz="146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600"/>
              <a:buNone/>
              <a:defRPr sz="146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600"/>
              <a:buNone/>
              <a:defRPr sz="146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600"/>
              <a:buNone/>
              <a:defRPr sz="146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600"/>
              <a:buNone/>
              <a:defRPr sz="146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600"/>
              <a:buNone/>
              <a:defRPr sz="146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600"/>
              <a:buNone/>
              <a:defRPr sz="146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89625" y="3660083"/>
            <a:ext cx="10650600" cy="1510500"/>
          </a:xfrm>
          <a:prstGeom prst="rect">
            <a:avLst/>
          </a:prstGeom>
        </p:spPr>
        <p:txBody>
          <a:bodyPr anchorCtr="0" anchor="t" bIns="111575" lIns="111575" spcFirstLastPara="1" rIns="111575" wrap="square" tIns="111575">
            <a:normAutofit/>
          </a:bodyPr>
          <a:lstStyle>
            <a:lvl1pPr indent="-368300" lvl="0" marL="4572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10590572" y="5414513"/>
            <a:ext cx="685800" cy="456900"/>
          </a:xfrm>
          <a:prstGeom prst="rect">
            <a:avLst/>
          </a:prstGeom>
        </p:spPr>
        <p:txBody>
          <a:bodyPr anchorCtr="0" anchor="ctr" bIns="111575" lIns="111575" spcFirstLastPara="1" rIns="111575" wrap="square" tIns="1115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10590572" y="5414513"/>
            <a:ext cx="685800" cy="456900"/>
          </a:xfrm>
          <a:prstGeom prst="rect">
            <a:avLst/>
          </a:prstGeom>
        </p:spPr>
        <p:txBody>
          <a:bodyPr anchorCtr="0" anchor="ctr" bIns="111575" lIns="111575" spcFirstLastPara="1" rIns="111575" wrap="square" tIns="1115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89625" y="2497376"/>
            <a:ext cx="10650600" cy="977400"/>
          </a:xfrm>
          <a:prstGeom prst="rect">
            <a:avLst/>
          </a:prstGeom>
        </p:spPr>
        <p:txBody>
          <a:bodyPr anchorCtr="0" anchor="ctr" bIns="111575" lIns="111575" spcFirstLastPara="1" rIns="111575" wrap="square" tIns="11157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10590572" y="5414513"/>
            <a:ext cx="685800" cy="456900"/>
          </a:xfrm>
          <a:prstGeom prst="rect">
            <a:avLst/>
          </a:prstGeom>
        </p:spPr>
        <p:txBody>
          <a:bodyPr anchorCtr="0" anchor="ctr" bIns="111575" lIns="111575" spcFirstLastPara="1" rIns="111575" wrap="square" tIns="1115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89625" y="516723"/>
            <a:ext cx="10650600" cy="665100"/>
          </a:xfrm>
          <a:prstGeom prst="rect">
            <a:avLst/>
          </a:prstGeom>
        </p:spPr>
        <p:txBody>
          <a:bodyPr anchorCtr="0" anchor="t" bIns="111575" lIns="111575" spcFirstLastPara="1" rIns="111575" wrap="square" tIns="1115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89625" y="1338152"/>
            <a:ext cx="10650600" cy="3966900"/>
          </a:xfrm>
          <a:prstGeom prst="rect">
            <a:avLst/>
          </a:prstGeom>
        </p:spPr>
        <p:txBody>
          <a:bodyPr anchorCtr="0" anchor="t" bIns="111575" lIns="111575" spcFirstLastPara="1" rIns="111575" wrap="square" tIns="111575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10590572" y="5414513"/>
            <a:ext cx="685800" cy="456900"/>
          </a:xfrm>
          <a:prstGeom prst="rect">
            <a:avLst/>
          </a:prstGeom>
        </p:spPr>
        <p:txBody>
          <a:bodyPr anchorCtr="0" anchor="ctr" bIns="111575" lIns="111575" spcFirstLastPara="1" rIns="111575" wrap="square" tIns="1115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89625" y="516723"/>
            <a:ext cx="10650600" cy="665100"/>
          </a:xfrm>
          <a:prstGeom prst="rect">
            <a:avLst/>
          </a:prstGeom>
        </p:spPr>
        <p:txBody>
          <a:bodyPr anchorCtr="0" anchor="t" bIns="111575" lIns="111575" spcFirstLastPara="1" rIns="111575" wrap="square" tIns="1115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89625" y="1338152"/>
            <a:ext cx="4999800" cy="3966900"/>
          </a:xfrm>
          <a:prstGeom prst="rect">
            <a:avLst/>
          </a:prstGeom>
        </p:spPr>
        <p:txBody>
          <a:bodyPr anchorCtr="0" anchor="t" bIns="111575" lIns="111575" spcFirstLastPara="1" rIns="111575" wrap="square" tIns="111575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6040500" y="1338152"/>
            <a:ext cx="4999800" cy="3966900"/>
          </a:xfrm>
          <a:prstGeom prst="rect">
            <a:avLst/>
          </a:prstGeom>
        </p:spPr>
        <p:txBody>
          <a:bodyPr anchorCtr="0" anchor="t" bIns="111575" lIns="111575" spcFirstLastPara="1" rIns="111575" wrap="square" tIns="111575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10590572" y="5414513"/>
            <a:ext cx="685800" cy="456900"/>
          </a:xfrm>
          <a:prstGeom prst="rect">
            <a:avLst/>
          </a:prstGeom>
        </p:spPr>
        <p:txBody>
          <a:bodyPr anchorCtr="0" anchor="ctr" bIns="111575" lIns="111575" spcFirstLastPara="1" rIns="111575" wrap="square" tIns="1115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89625" y="516723"/>
            <a:ext cx="10650600" cy="665100"/>
          </a:xfrm>
          <a:prstGeom prst="rect">
            <a:avLst/>
          </a:prstGeom>
        </p:spPr>
        <p:txBody>
          <a:bodyPr anchorCtr="0" anchor="t" bIns="111575" lIns="111575" spcFirstLastPara="1" rIns="111575" wrap="square" tIns="1115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10590572" y="5414513"/>
            <a:ext cx="685800" cy="456900"/>
          </a:xfrm>
          <a:prstGeom prst="rect">
            <a:avLst/>
          </a:prstGeom>
        </p:spPr>
        <p:txBody>
          <a:bodyPr anchorCtr="0" anchor="ctr" bIns="111575" lIns="111575" spcFirstLastPara="1" rIns="111575" wrap="square" tIns="1115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89625" y="645113"/>
            <a:ext cx="3510000" cy="877500"/>
          </a:xfrm>
          <a:prstGeom prst="rect">
            <a:avLst/>
          </a:prstGeom>
        </p:spPr>
        <p:txBody>
          <a:bodyPr anchorCtr="0" anchor="b" bIns="111575" lIns="111575" spcFirstLastPara="1" rIns="111575" wrap="square" tIns="1115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1pPr>
            <a:lvl2pPr lvl="1"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2pPr>
            <a:lvl3pPr lvl="2"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3pPr>
            <a:lvl4pPr lvl="3"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4pPr>
            <a:lvl5pPr lvl="4"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5pPr>
            <a:lvl6pPr lvl="5"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6pPr>
            <a:lvl7pPr lvl="6"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7pPr>
            <a:lvl8pPr lvl="7"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8pPr>
            <a:lvl9pPr lvl="8"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89625" y="1613480"/>
            <a:ext cx="3510000" cy="3691500"/>
          </a:xfrm>
          <a:prstGeom prst="rect">
            <a:avLst/>
          </a:prstGeom>
        </p:spPr>
        <p:txBody>
          <a:bodyPr anchorCtr="0" anchor="t" bIns="111575" lIns="111575" spcFirstLastPara="1" rIns="111575" wrap="square" tIns="111575">
            <a:norm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10590572" y="5414513"/>
            <a:ext cx="685800" cy="456900"/>
          </a:xfrm>
          <a:prstGeom prst="rect">
            <a:avLst/>
          </a:prstGeom>
        </p:spPr>
        <p:txBody>
          <a:bodyPr anchorCtr="0" anchor="ctr" bIns="111575" lIns="111575" spcFirstLastPara="1" rIns="111575" wrap="square" tIns="1115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612813" y="522674"/>
            <a:ext cx="7959900" cy="4749900"/>
          </a:xfrm>
          <a:prstGeom prst="rect">
            <a:avLst/>
          </a:prstGeom>
        </p:spPr>
        <p:txBody>
          <a:bodyPr anchorCtr="0" anchor="ctr" bIns="111575" lIns="111575" spcFirstLastPara="1" rIns="111575" wrap="square" tIns="1115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10590572" y="5414513"/>
            <a:ext cx="685800" cy="456900"/>
          </a:xfrm>
          <a:prstGeom prst="rect">
            <a:avLst/>
          </a:prstGeom>
        </p:spPr>
        <p:txBody>
          <a:bodyPr anchorCtr="0" anchor="ctr" bIns="111575" lIns="111575" spcFirstLastPara="1" rIns="111575" wrap="square" tIns="1115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715000" y="-145"/>
            <a:ext cx="5715000" cy="5972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11575" lIns="111575" spcFirstLastPara="1" rIns="111575" wrap="square" tIns="111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331875" y="1431853"/>
            <a:ext cx="5056500" cy="1721100"/>
          </a:xfrm>
          <a:prstGeom prst="rect">
            <a:avLst/>
          </a:prstGeom>
        </p:spPr>
        <p:txBody>
          <a:bodyPr anchorCtr="0" anchor="b" bIns="111575" lIns="111575" spcFirstLastPara="1" rIns="111575" wrap="square" tIns="11157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331875" y="3254682"/>
            <a:ext cx="5056500" cy="1434000"/>
          </a:xfrm>
          <a:prstGeom prst="rect">
            <a:avLst/>
          </a:prstGeom>
        </p:spPr>
        <p:txBody>
          <a:bodyPr anchorCtr="0" anchor="t" bIns="111575" lIns="111575" spcFirstLastPara="1" rIns="111575" wrap="square" tIns="1115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6174375" y="840732"/>
            <a:ext cx="4796400" cy="4290300"/>
          </a:xfrm>
          <a:prstGeom prst="rect">
            <a:avLst/>
          </a:prstGeom>
        </p:spPr>
        <p:txBody>
          <a:bodyPr anchorCtr="0" anchor="ctr" bIns="111575" lIns="111575" spcFirstLastPara="1" rIns="111575" wrap="square" tIns="111575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10590572" y="5414513"/>
            <a:ext cx="685800" cy="456900"/>
          </a:xfrm>
          <a:prstGeom prst="rect">
            <a:avLst/>
          </a:prstGeom>
        </p:spPr>
        <p:txBody>
          <a:bodyPr anchorCtr="0" anchor="ctr" bIns="111575" lIns="111575" spcFirstLastPara="1" rIns="111575" wrap="square" tIns="1115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89625" y="4912168"/>
            <a:ext cx="7498500" cy="702600"/>
          </a:xfrm>
          <a:prstGeom prst="rect">
            <a:avLst/>
          </a:prstGeom>
        </p:spPr>
        <p:txBody>
          <a:bodyPr anchorCtr="0" anchor="ctr" bIns="111575" lIns="111575" spcFirstLastPara="1" rIns="111575" wrap="square" tIns="11157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10590572" y="5414513"/>
            <a:ext cx="685800" cy="456900"/>
          </a:xfrm>
          <a:prstGeom prst="rect">
            <a:avLst/>
          </a:prstGeom>
        </p:spPr>
        <p:txBody>
          <a:bodyPr anchorCtr="0" anchor="ctr" bIns="111575" lIns="111575" spcFirstLastPara="1" rIns="111575" wrap="square" tIns="1115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89625" y="516723"/>
            <a:ext cx="10650600" cy="6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111575" lIns="111575" spcFirstLastPara="1" rIns="111575" wrap="square" tIns="1115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None/>
              <a:defRPr sz="34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None/>
              <a:defRPr sz="34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None/>
              <a:defRPr sz="34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None/>
              <a:defRPr sz="34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None/>
              <a:defRPr sz="34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None/>
              <a:defRPr sz="34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None/>
              <a:defRPr sz="34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None/>
              <a:defRPr sz="34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None/>
              <a:defRPr sz="3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89625" y="1338152"/>
            <a:ext cx="10650600" cy="39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111575" lIns="111575" spcFirstLastPara="1" rIns="111575" wrap="square" tIns="111575">
            <a:normAutofit/>
          </a:bodyPr>
          <a:lstStyle>
            <a:lvl1pPr indent="-3683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  <a:defRPr sz="2200">
                <a:solidFill>
                  <a:schemeClr val="dk2"/>
                </a:solidFill>
              </a:defRPr>
            </a:lvl1pPr>
            <a:lvl2pPr indent="-3365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2pPr>
            <a:lvl3pPr indent="-3365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3pPr>
            <a:lvl4pPr indent="-3365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4pPr>
            <a:lvl5pPr indent="-3365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5pPr>
            <a:lvl6pPr indent="-3365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6pPr>
            <a:lvl7pPr indent="-3365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7pPr>
            <a:lvl8pPr indent="-3365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8pPr>
            <a:lvl9pPr indent="-3365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10590572" y="5414513"/>
            <a:ext cx="685800" cy="45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1575" lIns="111575" spcFirstLastPara="1" rIns="111575" wrap="square" tIns="111575">
            <a:normAutofit/>
          </a:bodyPr>
          <a:lstStyle>
            <a:lvl1pPr lvl="0" algn="r">
              <a:buNone/>
              <a:defRPr sz="1200">
                <a:solidFill>
                  <a:schemeClr val="dk2"/>
                </a:solidFill>
              </a:defRPr>
            </a:lvl1pPr>
            <a:lvl2pPr lvl="1" algn="r">
              <a:buNone/>
              <a:defRPr sz="1200">
                <a:solidFill>
                  <a:schemeClr val="dk2"/>
                </a:solidFill>
              </a:defRPr>
            </a:lvl2pPr>
            <a:lvl3pPr lvl="2" algn="r">
              <a:buNone/>
              <a:defRPr sz="1200">
                <a:solidFill>
                  <a:schemeClr val="dk2"/>
                </a:solidFill>
              </a:defRPr>
            </a:lvl3pPr>
            <a:lvl4pPr lvl="3" algn="r">
              <a:buNone/>
              <a:defRPr sz="1200">
                <a:solidFill>
                  <a:schemeClr val="dk2"/>
                </a:solidFill>
              </a:defRPr>
            </a:lvl4pPr>
            <a:lvl5pPr lvl="4" algn="r">
              <a:buNone/>
              <a:defRPr sz="1200">
                <a:solidFill>
                  <a:schemeClr val="dk2"/>
                </a:solidFill>
              </a:defRPr>
            </a:lvl5pPr>
            <a:lvl6pPr lvl="5" algn="r">
              <a:buNone/>
              <a:defRPr sz="1200">
                <a:solidFill>
                  <a:schemeClr val="dk2"/>
                </a:solidFill>
              </a:defRPr>
            </a:lvl6pPr>
            <a:lvl7pPr lvl="6" algn="r">
              <a:buNone/>
              <a:defRPr sz="1200">
                <a:solidFill>
                  <a:schemeClr val="dk2"/>
                </a:solidFill>
              </a:defRPr>
            </a:lvl7pPr>
            <a:lvl8pPr lvl="7" algn="r">
              <a:buNone/>
              <a:defRPr sz="1200">
                <a:solidFill>
                  <a:schemeClr val="dk2"/>
                </a:solidFill>
              </a:defRPr>
            </a:lvl8pPr>
            <a:lvl9pPr lvl="8" algn="r">
              <a:buNone/>
              <a:defRPr sz="12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FEFEF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/>
        </p:nvSpPr>
        <p:spPr>
          <a:xfrm>
            <a:off x="1482150" y="1138988"/>
            <a:ext cx="8465700" cy="369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3000">
                <a:solidFill>
                  <a:srgbClr val="1666DB"/>
                </a:solidFill>
                <a:latin typeface="Inter"/>
                <a:ea typeface="Inter"/>
                <a:cs typeface="Inter"/>
                <a:sym typeface="Inter"/>
              </a:rPr>
              <a:t>Orientações:</a:t>
            </a:r>
            <a:endParaRPr b="1" sz="3000">
              <a:solidFill>
                <a:srgbClr val="1666DB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10B2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10B2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10B21"/>
              </a:buClr>
              <a:buSzPts val="1800"/>
              <a:buFont typeface="Inter SemiBold"/>
              <a:buChar char="●"/>
            </a:pPr>
            <a:r>
              <a:rPr lang="pt-BR" sz="1800">
                <a:solidFill>
                  <a:srgbClr val="010B21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Se for editar online, antes de começar, crie uma nova cópia seguindo este passo a passo:</a:t>
            </a:r>
            <a:endParaRPr sz="1800">
              <a:solidFill>
                <a:srgbClr val="010B21"/>
              </a:solidFill>
              <a:latin typeface="Inter SemiBold"/>
              <a:ea typeface="Inter SemiBold"/>
              <a:cs typeface="Inter SemiBold"/>
              <a:sym typeface="Inter Semi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10B2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010B21"/>
                </a:solidFill>
                <a:latin typeface="Inter"/>
                <a:ea typeface="Inter"/>
                <a:cs typeface="Inter"/>
                <a:sym typeface="Inter"/>
              </a:rPr>
              <a:t>Arquivo &gt; Fazer uma cópia &gt; Toda a apresentação</a:t>
            </a:r>
            <a:endParaRPr sz="1800">
              <a:solidFill>
                <a:srgbClr val="010B2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10B2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10B21"/>
              </a:buClr>
              <a:buSzPts val="1800"/>
              <a:buFont typeface="Inter SemiBold"/>
              <a:buChar char="●"/>
            </a:pPr>
            <a:r>
              <a:rPr lang="pt-BR" sz="1800">
                <a:solidFill>
                  <a:srgbClr val="010B21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Após inserir o logo da sua empresa, siga o passo a passo para exportar como png:</a:t>
            </a:r>
            <a:endParaRPr sz="1800">
              <a:solidFill>
                <a:srgbClr val="010B21"/>
              </a:solidFill>
              <a:latin typeface="Inter SemiBold"/>
              <a:ea typeface="Inter SemiBold"/>
              <a:cs typeface="Inter SemiBold"/>
              <a:sym typeface="Inter Semi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10B2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010B21"/>
                </a:solidFill>
                <a:latin typeface="Inter"/>
                <a:ea typeface="Inter"/>
                <a:cs typeface="Inter"/>
                <a:sym typeface="Inter"/>
              </a:rPr>
              <a:t>Arquivo &gt; Fazer download &gt; Imagem PNG</a:t>
            </a:r>
            <a:endParaRPr sz="1800">
              <a:solidFill>
                <a:srgbClr val="010B2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59" name="Google Shape;59;p14"/>
          <p:cNvPicPr preferRelativeResize="0"/>
          <p:nvPr/>
        </p:nvPicPr>
        <p:blipFill rotWithShape="1">
          <a:blip r:embed="rId3">
            <a:alphaModFix/>
          </a:blip>
          <a:srcRect b="47922" l="0" r="0" t="0"/>
          <a:stretch/>
        </p:blipFill>
        <p:spPr>
          <a:xfrm rot="10800000">
            <a:off x="4396176" y="0"/>
            <a:ext cx="6525149" cy="179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4"/>
          <p:cNvPicPr preferRelativeResize="0"/>
          <p:nvPr/>
        </p:nvPicPr>
        <p:blipFill rotWithShape="1">
          <a:blip r:embed="rId3">
            <a:alphaModFix/>
          </a:blip>
          <a:srcRect b="66987" l="0" r="12418" t="0"/>
          <a:stretch/>
        </p:blipFill>
        <p:spPr>
          <a:xfrm flipH="1">
            <a:off x="1" y="4833200"/>
            <a:ext cx="5714999" cy="113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78B31"/>
            </a:gs>
            <a:gs pos="22000">
              <a:srgbClr val="EB7363"/>
            </a:gs>
            <a:gs pos="50000">
              <a:srgbClr val="A0CD60"/>
            </a:gs>
            <a:gs pos="76000">
              <a:srgbClr val="66E0DC"/>
            </a:gs>
            <a:gs pos="100000">
              <a:srgbClr val="DC4BCE"/>
            </a:gs>
          </a:gsLst>
          <a:lin ang="8100019" scaled="0"/>
        </a:gra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/>
          <p:nvPr/>
        </p:nvSpPr>
        <p:spPr>
          <a:xfrm>
            <a:off x="440250" y="469088"/>
            <a:ext cx="10549500" cy="5034000"/>
          </a:xfrm>
          <a:prstGeom prst="roundRect">
            <a:avLst>
              <a:gd fmla="val 4355" name="adj"/>
            </a:avLst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6" name="Google Shape;66;p15"/>
          <p:cNvPicPr preferRelativeResize="0"/>
          <p:nvPr/>
        </p:nvPicPr>
        <p:blipFill rotWithShape="1">
          <a:blip r:embed="rId3">
            <a:alphaModFix/>
          </a:blip>
          <a:srcRect b="11158" l="0" r="3558" t="0"/>
          <a:stretch/>
        </p:blipFill>
        <p:spPr>
          <a:xfrm>
            <a:off x="8200037" y="3601700"/>
            <a:ext cx="3229963" cy="2370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5"/>
          <p:cNvPicPr preferRelativeResize="0"/>
          <p:nvPr/>
        </p:nvPicPr>
        <p:blipFill rotWithShape="1">
          <a:blip r:embed="rId4">
            <a:alphaModFix/>
          </a:blip>
          <a:srcRect b="16607" l="0" r="0" t="15857"/>
          <a:stretch/>
        </p:blipFill>
        <p:spPr>
          <a:xfrm>
            <a:off x="496200" y="613450"/>
            <a:ext cx="4331848" cy="2925624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5"/>
          <p:cNvSpPr txBox="1"/>
          <p:nvPr/>
        </p:nvSpPr>
        <p:spPr>
          <a:xfrm>
            <a:off x="4624050" y="2986100"/>
            <a:ext cx="21819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010B21"/>
                </a:solidFill>
                <a:latin typeface="Inter"/>
                <a:ea typeface="Inter"/>
                <a:cs typeface="Inter"/>
                <a:sym typeface="Inter"/>
              </a:rPr>
              <a:t>(adicione o logo da sua empresa aqui)</a:t>
            </a:r>
            <a:endParaRPr>
              <a:solidFill>
                <a:srgbClr val="010B2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